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9546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8486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0088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7311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7057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9481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6002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0422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2565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0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9474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3540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0001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4609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11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9922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2392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59DCF38-5566-44E6-8DA8-BE74D66B338C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F999B-6C86-46DD-9712-C684B6D2B8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9009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>
                <a:latin typeface="Comic Sans MS" panose="030F0702030302020204" pitchFamily="66" charset="0"/>
              </a:rPr>
              <a:t>TEREMTÉS 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ÉS 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BŰNESET</a:t>
            </a:r>
          </a:p>
        </p:txBody>
      </p:sp>
    </p:spTree>
    <p:extLst>
      <p:ext uri="{BB962C8B-B14F-4D97-AF65-F5344CB8AC3E}">
        <p14:creationId xmlns:p14="http://schemas.microsoft.com/office/powerpoint/2010/main" val="2057040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szov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241" y="185530"/>
            <a:ext cx="9511274" cy="636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782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szov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215" y="357808"/>
            <a:ext cx="9303026" cy="620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57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szov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71" y="257313"/>
            <a:ext cx="9334500" cy="622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36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oszov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983" y="310322"/>
            <a:ext cx="9374257" cy="624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960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szov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9" y="158583"/>
            <a:ext cx="9630828" cy="644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403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szov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431" y="225286"/>
            <a:ext cx="9481931" cy="63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111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szov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7" y="204304"/>
            <a:ext cx="9573038" cy="638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436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szov_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456" y="331304"/>
            <a:ext cx="9402419" cy="6268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944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szov_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731" y="291527"/>
            <a:ext cx="9313156" cy="622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633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oszov_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91" y="345660"/>
            <a:ext cx="9102587" cy="606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64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szov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243" y="371061"/>
            <a:ext cx="9184105" cy="614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732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szov_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13" y="230808"/>
            <a:ext cx="9612796" cy="640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85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szov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971" y="384313"/>
            <a:ext cx="9163878" cy="610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327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szov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553" y="212035"/>
            <a:ext cx="9402417" cy="626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472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szov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945" y="278296"/>
            <a:ext cx="9342782" cy="622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358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szov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839" y="357809"/>
            <a:ext cx="9313122" cy="6228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606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szov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95" y="185530"/>
            <a:ext cx="9621080" cy="641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733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szov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65" y="265042"/>
            <a:ext cx="9422297" cy="628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398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szov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431" y="225287"/>
            <a:ext cx="9422295" cy="628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901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</TotalTime>
  <Words>1</Words>
  <Application>Microsoft Office PowerPoint</Application>
  <PresentationFormat>Szélesvásznú</PresentationFormat>
  <Paragraphs>1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Comic Sans MS</vt:lpstr>
      <vt:lpstr>Wingdings 3</vt:lpstr>
      <vt:lpstr>Ion</vt:lpstr>
      <vt:lpstr>TEREMTÉS  ÉS  BŰNESET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Orbán Kálmán</dc:creator>
  <cp:lastModifiedBy>Orbán Kálmán</cp:lastModifiedBy>
  <cp:revision>14</cp:revision>
  <dcterms:created xsi:type="dcterms:W3CDTF">2017-03-31T11:54:01Z</dcterms:created>
  <dcterms:modified xsi:type="dcterms:W3CDTF">2017-03-31T12:19:02Z</dcterms:modified>
</cp:coreProperties>
</file>