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266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9206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810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917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8157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853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95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553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689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201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352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F2B23-6322-47E7-81DE-3F574A6FBE6B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42BC6-1A87-4DBE-A114-781FBBF715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96628"/>
          </a:xfrm>
        </p:spPr>
        <p:txBody>
          <a:bodyPr/>
          <a:lstStyle/>
          <a:p>
            <a:r>
              <a:rPr lang="hu-HU" b="1" dirty="0"/>
              <a:t>SÁMUEL</a:t>
            </a:r>
            <a:br>
              <a:rPr lang="hu-HU" b="1" dirty="0"/>
            </a:br>
            <a:r>
              <a:rPr lang="hu-HU" b="1" dirty="0"/>
              <a:t>SAUL</a:t>
            </a:r>
          </a:p>
        </p:txBody>
      </p:sp>
    </p:spTree>
    <p:extLst>
      <p:ext uri="{BB962C8B-B14F-4D97-AF65-F5344CB8AC3E}">
        <p14:creationId xmlns:p14="http://schemas.microsoft.com/office/powerpoint/2010/main" val="2696081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43" y="354495"/>
            <a:ext cx="9427266" cy="628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0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73801"/>
            <a:ext cx="9557625" cy="63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18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38349"/>
            <a:ext cx="9749341" cy="652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372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32" y="225288"/>
            <a:ext cx="9740347" cy="649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1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1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35" y="115956"/>
            <a:ext cx="9963979" cy="664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64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1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194035"/>
            <a:ext cx="9696710" cy="64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648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1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58583"/>
            <a:ext cx="9828979" cy="657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120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1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39642"/>
            <a:ext cx="9738692" cy="649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347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1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765196" cy="651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46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47213"/>
            <a:ext cx="9676642" cy="647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19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5" y="319156"/>
            <a:ext cx="9460396" cy="630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581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szov_1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38349"/>
            <a:ext cx="9729526" cy="650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04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1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75" y="264939"/>
            <a:ext cx="9511430" cy="636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79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46"/>
            <a:ext cx="9756280" cy="652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64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257313"/>
            <a:ext cx="9612795" cy="64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55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95468"/>
            <a:ext cx="9785075" cy="652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65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38349"/>
            <a:ext cx="9650265" cy="645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795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56075"/>
            <a:ext cx="9603945" cy="64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91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30808"/>
            <a:ext cx="9692309" cy="646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50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Office-téma</vt:lpstr>
      <vt:lpstr>SÁMUEL SAUL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SÁMUEL SAUL</dc:title>
  <dc:creator>Orbán Kálmán</dc:creator>
  <cp:lastModifiedBy>Orbán Kálmán</cp:lastModifiedBy>
  <cp:revision>19</cp:revision>
  <dcterms:created xsi:type="dcterms:W3CDTF">2017-04-08T06:56:44Z</dcterms:created>
  <dcterms:modified xsi:type="dcterms:W3CDTF">2017-04-08T07:04:06Z</dcterms:modified>
</cp:coreProperties>
</file>