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2" d="100"/>
          <a:sy n="72" d="100"/>
        </p:scale>
        <p:origin x="660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ím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hu-HU"/>
              <a:t>Kattintson ide az alcím mintájának szerkesztéséhez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FBA3F5-FBC8-45C9-89CB-CC542249B638}" type="datetimeFigureOut">
              <a:rPr lang="hu-HU" smtClean="0"/>
              <a:t>2017. 04. 01.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FCF045-E8F4-4966-9980-6BDB0553E409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2471769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áma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hu-HU"/>
              <a:t>Kép beszúrásához kattintson az ikonra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FBA3F5-FBC8-45C9-89CB-CC542249B638}" type="datetimeFigureOut">
              <a:rPr lang="hu-HU" smtClean="0"/>
              <a:t>2017. 04. 01.</a:t>
            </a:fld>
            <a:endParaRPr lang="hu-H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FCF045-E8F4-4966-9980-6BDB0553E409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721110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ím és képaláír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FBA3F5-FBC8-45C9-89CB-CC542249B638}" type="datetimeFigureOut">
              <a:rPr lang="hu-HU" smtClean="0"/>
              <a:t>2017. 04. 01.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FCF045-E8F4-4966-9980-6BDB0553E409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77704833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dézet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0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hu-HU"/>
              <a:t>Mintaszöveg szerkesztése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FBA3F5-FBC8-45C9-89CB-CC542249B638}" type="datetimeFigureOut">
              <a:rPr lang="hu-HU" smtClean="0"/>
              <a:t>2017. 04. 01.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FCF045-E8F4-4966-9980-6BDB0553E409}" type="slidenum">
              <a:rPr lang="hu-HU" smtClean="0"/>
              <a:t>‹#›</a:t>
            </a:fld>
            <a:endParaRPr lang="hu-HU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0373484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évkárty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FBA3F5-FBC8-45C9-89CB-CC542249B638}" type="datetimeFigureOut">
              <a:rPr lang="hu-HU" smtClean="0"/>
              <a:t>2017. 04. 01.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FCF045-E8F4-4966-9980-6BDB0553E409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39209334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hasá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FBA3F5-FBC8-45C9-89CB-CC542249B638}" type="datetimeFigureOut">
              <a:rPr lang="hu-HU" smtClean="0"/>
              <a:t>2017. 04. 01.</a:t>
            </a:fld>
            <a:endParaRPr lang="hu-HU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FCF045-E8F4-4966-9980-6BDB0553E409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06028625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képhasá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hu-HU"/>
              <a:t>Kép beszúrásához kattintson az ikonra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hu-HU"/>
              <a:t>Kép beszúrásához kattintson az ikonra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hu-HU"/>
              <a:t>Kép beszúrásához kattintson az ikonra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FBA3F5-FBC8-45C9-89CB-CC542249B638}" type="datetimeFigureOut">
              <a:rPr lang="hu-HU" smtClean="0"/>
              <a:t>2017. 04. 01.</a:t>
            </a:fld>
            <a:endParaRPr lang="hu-HU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FCF045-E8F4-4966-9980-6BDB0553E409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4403457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Cím és függőlege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FBA3F5-FBC8-45C9-89CB-CC542249B638}" type="datetimeFigureOut">
              <a:rPr lang="hu-HU" smtClean="0"/>
              <a:t>2017. 04. 01.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FCF045-E8F4-4966-9980-6BDB0553E409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79823705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Függőleges cím é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FBA3F5-FBC8-45C9-89CB-CC542249B638}" type="datetimeFigureOut">
              <a:rPr lang="hu-HU" smtClean="0"/>
              <a:t>2017. 04. 01.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FCF045-E8F4-4966-9980-6BDB0553E409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0213259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FBA3F5-FBC8-45C9-89CB-CC542249B638}" type="datetimeFigureOut">
              <a:rPr lang="hu-HU" smtClean="0"/>
              <a:t>2017. 04. 01.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FCF045-E8F4-4966-9980-6BDB0553E409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3628847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zakaszfejlé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FBA3F5-FBC8-45C9-89CB-CC542249B638}" type="datetimeFigureOut">
              <a:rPr lang="hu-HU" smtClean="0"/>
              <a:t>2017. 04. 01.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FCF045-E8F4-4966-9980-6BDB0553E409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1693383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FBA3F5-FBC8-45C9-89CB-CC542249B638}" type="datetimeFigureOut">
              <a:rPr lang="hu-HU" smtClean="0"/>
              <a:t>2017. 04. 01.</a:t>
            </a:fld>
            <a:endParaRPr lang="hu-H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FCF045-E8F4-4966-9980-6BDB0553E409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7444659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FBA3F5-FBC8-45C9-89CB-CC542249B638}" type="datetimeFigureOut">
              <a:rPr lang="hu-HU" smtClean="0"/>
              <a:t>2017. 04. 01.</a:t>
            </a:fld>
            <a:endParaRPr lang="hu-H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FCF045-E8F4-4966-9980-6BDB0553E409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8537369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FBA3F5-FBC8-45C9-89CB-CC542249B638}" type="datetimeFigureOut">
              <a:rPr lang="hu-HU" smtClean="0"/>
              <a:t>2017. 04. 01.</a:t>
            </a:fld>
            <a:endParaRPr lang="hu-HU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FCF045-E8F4-4966-9980-6BDB0553E409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6267242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FBA3F5-FBC8-45C9-89CB-CC542249B638}" type="datetimeFigureOut">
              <a:rPr lang="hu-HU" smtClean="0"/>
              <a:t>2017. 04. 01.</a:t>
            </a:fld>
            <a:endParaRPr lang="hu-HU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FCF045-E8F4-4966-9980-6BDB0553E409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17368198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artalomrész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FBA3F5-FBC8-45C9-89CB-CC542249B638}" type="datetimeFigureOut">
              <a:rPr lang="hu-HU" smtClean="0"/>
              <a:t>2017. 04. 01.</a:t>
            </a:fld>
            <a:endParaRPr lang="hu-HU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FCF045-E8F4-4966-9980-6BDB0553E409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1933608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hu-HU"/>
              <a:t>Kép beszúrásához kattintson az ikonra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FBA3F5-FBC8-45C9-89CB-CC542249B638}" type="datetimeFigureOut">
              <a:rPr lang="hu-HU" smtClean="0"/>
              <a:t>2017. 04. 01.</a:t>
            </a:fld>
            <a:endParaRPr lang="hu-H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FCF045-E8F4-4966-9980-6BDB0553E409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1475069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E1FBA3F5-FBC8-45C9-89CB-CC542249B638}" type="datetimeFigureOut">
              <a:rPr lang="hu-HU" smtClean="0"/>
              <a:t>2017. 04. 01.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CFCF045-E8F4-4966-9980-6BDB0553E409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390571729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>
          <a:xfrm>
            <a:off x="1524000" y="1122362"/>
            <a:ext cx="9144000" cy="4390541"/>
          </a:xfrm>
        </p:spPr>
        <p:txBody>
          <a:bodyPr/>
          <a:lstStyle/>
          <a:p>
            <a:r>
              <a:rPr lang="hu-HU" b="1" dirty="0">
                <a:latin typeface="Comic Sans MS" panose="030F0702030302020204" pitchFamily="66" charset="0"/>
              </a:rPr>
              <a:t>MÓZES</a:t>
            </a:r>
          </a:p>
        </p:txBody>
      </p:sp>
    </p:spTree>
    <p:extLst>
      <p:ext uri="{BB962C8B-B14F-4D97-AF65-F5344CB8AC3E}">
        <p14:creationId xmlns:p14="http://schemas.microsoft.com/office/powerpoint/2010/main" val="246881848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oszov_9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1478" y="292652"/>
            <a:ext cx="9559787" cy="63731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2875836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oszov_9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64974" y="264939"/>
            <a:ext cx="9570875" cy="64009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9392749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oszov_9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72209" y="202899"/>
            <a:ext cx="9643825" cy="64496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0035061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oszov_9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05949" y="168965"/>
            <a:ext cx="9864588" cy="65763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5834786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oszov_9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45704" y="195469"/>
            <a:ext cx="9626049" cy="64173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8305674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oszov_9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05948" y="158583"/>
            <a:ext cx="9789349" cy="65470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0070647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oszov_9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8957" y="194035"/>
            <a:ext cx="9577819" cy="64055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2413004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oszov_9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11965" y="239642"/>
            <a:ext cx="9679058" cy="64527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8583150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 descr="oszov_9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05948" y="168965"/>
            <a:ext cx="9705561" cy="64703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431838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oszov_9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8470" y="247213"/>
            <a:ext cx="9597381" cy="64186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0480642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oszov_8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45704" y="195469"/>
            <a:ext cx="9705561" cy="64703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0757355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 descr="oszov_10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17983" y="300390"/>
            <a:ext cx="9577312" cy="64052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9557612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oszov_8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9443" y="140857"/>
            <a:ext cx="9756408" cy="65249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3376570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oszov_8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8713" y="220624"/>
            <a:ext cx="9676768" cy="64717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0918381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oszov_8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45704" y="195469"/>
            <a:ext cx="9685683" cy="64571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9088662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oszov_8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31235" y="319156"/>
            <a:ext cx="9520030" cy="63466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0499348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oszov_8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8470" y="247213"/>
            <a:ext cx="9656827" cy="64583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8292645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oszov_8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84243" y="344705"/>
            <a:ext cx="9411976" cy="62946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3811650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oszov_8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8957" y="204304"/>
            <a:ext cx="9692308" cy="64615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44989111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">
  <a:themeElements>
    <a:clrScheme name="Ion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I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9</TotalTime>
  <Words>1</Words>
  <Application>Microsoft Office PowerPoint</Application>
  <PresentationFormat>Szélesvásznú</PresentationFormat>
  <Paragraphs>1</Paragraphs>
  <Slides>20</Slides>
  <Notes>0</Notes>
  <HiddenSlides>0</HiddenSlides>
  <MMClips>0</MMClips>
  <ScaleCrop>false</ScaleCrop>
  <HeadingPairs>
    <vt:vector size="6" baseType="variant">
      <vt:variant>
        <vt:lpstr>Használt betűtípusok</vt:lpstr>
      </vt:variant>
      <vt:variant>
        <vt:i4>4</vt:i4>
      </vt:variant>
      <vt:variant>
        <vt:lpstr>Téma</vt:lpstr>
      </vt:variant>
      <vt:variant>
        <vt:i4>1</vt:i4>
      </vt:variant>
      <vt:variant>
        <vt:lpstr>Diacímek</vt:lpstr>
      </vt:variant>
      <vt:variant>
        <vt:i4>20</vt:i4>
      </vt:variant>
    </vt:vector>
  </HeadingPairs>
  <TitlesOfParts>
    <vt:vector size="25" baseType="lpstr">
      <vt:lpstr>Arial</vt:lpstr>
      <vt:lpstr>Century Gothic</vt:lpstr>
      <vt:lpstr>Comic Sans MS</vt:lpstr>
      <vt:lpstr>Wingdings 3</vt:lpstr>
      <vt:lpstr>Ion</vt:lpstr>
      <vt:lpstr>MÓZES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MÓZES</dc:title>
  <dc:creator>Orbán Kálmán</dc:creator>
  <cp:lastModifiedBy>Orbán Kálmán</cp:lastModifiedBy>
  <cp:revision>20</cp:revision>
  <dcterms:created xsi:type="dcterms:W3CDTF">2017-04-01T08:42:15Z</dcterms:created>
  <dcterms:modified xsi:type="dcterms:W3CDTF">2017-04-01T08:51:35Z</dcterms:modified>
</cp:coreProperties>
</file>