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/>
              <a:t>Kattintson ide az alcím mintájának szerkesztéséhez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AB87E-17D7-4A9A-95FF-A107441AD56F}" type="datetimeFigureOut">
              <a:rPr lang="hu-HU" smtClean="0"/>
              <a:t>2017. 03. 31.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7598A-ACB9-48EC-AD42-BB54CE027B3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309179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áma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AB87E-17D7-4A9A-95FF-A107441AD56F}" type="datetimeFigureOut">
              <a:rPr lang="hu-HU" smtClean="0"/>
              <a:t>2017. 03. 31.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7598A-ACB9-48EC-AD42-BB54CE027B3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494830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ím és képaláír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AB87E-17D7-4A9A-95FF-A107441AD56F}" type="datetimeFigureOut">
              <a:rPr lang="hu-HU" smtClean="0"/>
              <a:t>2017. 03. 31.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7598A-ACB9-48EC-AD42-BB54CE027B3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707264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dézet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hu-HU"/>
              <a:t>Mintaszöveg szerkesztése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AB87E-17D7-4A9A-95FF-A107441AD56F}" type="datetimeFigureOut">
              <a:rPr lang="hu-HU" smtClean="0"/>
              <a:t>2017. 03. 31.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7598A-ACB9-48EC-AD42-BB54CE027B31}" type="slidenum">
              <a:rPr lang="hu-HU" smtClean="0"/>
              <a:t>‹#›</a:t>
            </a:fld>
            <a:endParaRPr lang="hu-H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046311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kárty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AB87E-17D7-4A9A-95FF-A107441AD56F}" type="datetimeFigureOut">
              <a:rPr lang="hu-HU" smtClean="0"/>
              <a:t>2017. 03. 31.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7598A-ACB9-48EC-AD42-BB54CE027B3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715306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hasá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AB87E-17D7-4A9A-95FF-A107441AD56F}" type="datetimeFigureOut">
              <a:rPr lang="hu-HU" smtClean="0"/>
              <a:t>2017. 03. 31.</a:t>
            </a:fld>
            <a:endParaRPr lang="hu-H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7598A-ACB9-48EC-AD42-BB54CE027B3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911820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éphasá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AB87E-17D7-4A9A-95FF-A107441AD56F}" type="datetimeFigureOut">
              <a:rPr lang="hu-HU" smtClean="0"/>
              <a:t>2017. 03. 31.</a:t>
            </a:fld>
            <a:endParaRPr lang="hu-H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7598A-ACB9-48EC-AD42-BB54CE027B3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395079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AB87E-17D7-4A9A-95FF-A107441AD56F}" type="datetimeFigureOut">
              <a:rPr lang="hu-HU" smtClean="0"/>
              <a:t>2017. 03. 31.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7598A-ACB9-48EC-AD42-BB54CE027B3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31644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AB87E-17D7-4A9A-95FF-A107441AD56F}" type="datetimeFigureOut">
              <a:rPr lang="hu-HU" smtClean="0"/>
              <a:t>2017. 03. 31.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7598A-ACB9-48EC-AD42-BB54CE027B3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577288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AB87E-17D7-4A9A-95FF-A107441AD56F}" type="datetimeFigureOut">
              <a:rPr lang="hu-HU" smtClean="0"/>
              <a:t>2017. 03. 31.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7598A-ACB9-48EC-AD42-BB54CE027B3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260399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AB87E-17D7-4A9A-95FF-A107441AD56F}" type="datetimeFigureOut">
              <a:rPr lang="hu-HU" smtClean="0"/>
              <a:t>2017. 03. 31.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7598A-ACB9-48EC-AD42-BB54CE027B3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823528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AB87E-17D7-4A9A-95FF-A107441AD56F}" type="datetimeFigureOut">
              <a:rPr lang="hu-HU" smtClean="0"/>
              <a:t>2017. 03. 31.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7598A-ACB9-48EC-AD42-BB54CE027B3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584241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AB87E-17D7-4A9A-95FF-A107441AD56F}" type="datetimeFigureOut">
              <a:rPr lang="hu-HU" smtClean="0"/>
              <a:t>2017. 03. 31.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7598A-ACB9-48EC-AD42-BB54CE027B3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492454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AB87E-17D7-4A9A-95FF-A107441AD56F}" type="datetimeFigureOut">
              <a:rPr lang="hu-HU" smtClean="0"/>
              <a:t>2017. 03. 31.</a:t>
            </a:fld>
            <a:endParaRPr lang="hu-H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7598A-ACB9-48EC-AD42-BB54CE027B3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93474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AB87E-17D7-4A9A-95FF-A107441AD56F}" type="datetimeFigureOut">
              <a:rPr lang="hu-HU" smtClean="0"/>
              <a:t>2017. 03. 31.</a:t>
            </a:fld>
            <a:endParaRPr lang="hu-H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7598A-ACB9-48EC-AD42-BB54CE027B3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597286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AB87E-17D7-4A9A-95FF-A107441AD56F}" type="datetimeFigureOut">
              <a:rPr lang="hu-HU" smtClean="0"/>
              <a:t>2017. 03. 31.</a:t>
            </a:fld>
            <a:endParaRPr lang="hu-H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7598A-ACB9-48EC-AD42-BB54CE027B3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58141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AB87E-17D7-4A9A-95FF-A107441AD56F}" type="datetimeFigureOut">
              <a:rPr lang="hu-HU" smtClean="0"/>
              <a:t>2017. 03. 31.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7598A-ACB9-48EC-AD42-BB54CE027B3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17039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102AB87E-17D7-4A9A-95FF-A107441AD56F}" type="datetimeFigureOut">
              <a:rPr lang="hu-HU" smtClean="0"/>
              <a:t>2017. 03. 31.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B7598A-ACB9-48EC-AD42-BB54CE027B3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0789202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4655585"/>
          </a:xfrm>
        </p:spPr>
        <p:txBody>
          <a:bodyPr>
            <a:normAutofit fontScale="90000"/>
          </a:bodyPr>
          <a:lstStyle/>
          <a:p>
            <a:br>
              <a:rPr lang="hu-HU" b="1" dirty="0">
                <a:latin typeface="Comic Sans MS" panose="030F0702030302020204" pitchFamily="66" charset="0"/>
              </a:rPr>
            </a:br>
            <a:br>
              <a:rPr lang="hu-HU" b="1" dirty="0">
                <a:latin typeface="Comic Sans MS" panose="030F0702030302020204" pitchFamily="66" charset="0"/>
              </a:rPr>
            </a:br>
            <a:br>
              <a:rPr lang="hu-HU" b="1" dirty="0">
                <a:latin typeface="Comic Sans MS" panose="030F0702030302020204" pitchFamily="66" charset="0"/>
              </a:rPr>
            </a:br>
            <a:br>
              <a:rPr lang="hu-HU" b="1" dirty="0">
                <a:latin typeface="Comic Sans MS" panose="030F0702030302020204" pitchFamily="66" charset="0"/>
              </a:rPr>
            </a:br>
            <a:r>
              <a:rPr lang="hu-HU" b="1" dirty="0">
                <a:latin typeface="Comic Sans MS" panose="030F0702030302020204" pitchFamily="66" charset="0"/>
              </a:rPr>
              <a:t>KAIN ÉS ÁBEL</a:t>
            </a:r>
            <a:br>
              <a:rPr lang="hu-HU" b="1" dirty="0">
                <a:latin typeface="Comic Sans MS" panose="030F0702030302020204" pitchFamily="66" charset="0"/>
              </a:rPr>
            </a:br>
            <a:r>
              <a:rPr lang="hu-HU" b="1" dirty="0">
                <a:latin typeface="Comic Sans MS" panose="030F0702030302020204" pitchFamily="66" charset="0"/>
              </a:rPr>
              <a:t>- </a:t>
            </a:r>
            <a:br>
              <a:rPr lang="hu-HU" b="1" dirty="0">
                <a:latin typeface="Comic Sans MS" panose="030F0702030302020204" pitchFamily="66" charset="0"/>
              </a:rPr>
            </a:br>
            <a:r>
              <a:rPr lang="hu-HU" b="1" dirty="0">
                <a:latin typeface="Comic Sans MS" panose="030F0702030302020204" pitchFamily="66" charset="0"/>
              </a:rPr>
              <a:t>ÖZÖNVÍZ</a:t>
            </a:r>
            <a:br>
              <a:rPr lang="hu-HU" b="1" dirty="0">
                <a:latin typeface="Comic Sans MS" panose="030F0702030302020204" pitchFamily="66" charset="0"/>
              </a:rPr>
            </a:br>
            <a:r>
              <a:rPr lang="hu-HU" b="1" dirty="0">
                <a:latin typeface="Comic Sans MS" panose="030F0702030302020204" pitchFamily="66" charset="0"/>
              </a:rPr>
              <a:t>- </a:t>
            </a:r>
            <a:br>
              <a:rPr lang="hu-HU" b="1" dirty="0">
                <a:latin typeface="Comic Sans MS" panose="030F0702030302020204" pitchFamily="66" charset="0"/>
              </a:rPr>
            </a:br>
            <a:r>
              <a:rPr lang="hu-HU" b="1" dirty="0">
                <a:latin typeface="Comic Sans MS" panose="030F0702030302020204" pitchFamily="66" charset="0"/>
              </a:rPr>
              <a:t>BÁBEL</a:t>
            </a:r>
          </a:p>
        </p:txBody>
      </p:sp>
    </p:spTree>
    <p:extLst>
      <p:ext uri="{BB962C8B-B14F-4D97-AF65-F5344CB8AC3E}">
        <p14:creationId xmlns:p14="http://schemas.microsoft.com/office/powerpoint/2010/main" val="28518113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oszov_3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8226" y="273801"/>
            <a:ext cx="9557625" cy="6392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3001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oszov_3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8713" y="230808"/>
            <a:ext cx="9652552" cy="6435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52924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oszov_3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2452" y="186634"/>
            <a:ext cx="9639301" cy="6426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44298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oszov_3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4243" y="354494"/>
            <a:ext cx="9506780" cy="6337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63773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oszov_3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4763" y="291549"/>
            <a:ext cx="9451828" cy="6321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01315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oszov_3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183" y="107122"/>
            <a:ext cx="9897718" cy="6598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82753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oszov_3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2696" y="160130"/>
            <a:ext cx="9679057" cy="6452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87701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oszov_3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5948" y="168964"/>
            <a:ext cx="9804953" cy="6536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58698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oszov_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1965" y="229486"/>
            <a:ext cx="9663515" cy="6462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82821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oszov_3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5949" y="168965"/>
            <a:ext cx="9884466" cy="6589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18673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oszov_2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2209" y="202898"/>
            <a:ext cx="9445675" cy="6317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17266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2" name="Picture 6" descr="oszov_4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461" y="221974"/>
            <a:ext cx="9804953" cy="6536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58923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oszov_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1965" y="239642"/>
            <a:ext cx="9460397" cy="6306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54911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oszov_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957" y="204304"/>
            <a:ext cx="9652552" cy="6435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89993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oszov_2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191" y="142460"/>
            <a:ext cx="9765196" cy="6510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29401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oszov_2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957" y="194035"/>
            <a:ext cx="9637264" cy="6445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15855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oszov_2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2696" y="160130"/>
            <a:ext cx="9738691" cy="6492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59576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oszov_2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2452" y="186634"/>
            <a:ext cx="9659179" cy="6439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39048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oszov_2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8226" y="283817"/>
            <a:ext cx="9553161" cy="6368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817838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14</TotalTime>
  <Words>0</Words>
  <Application>Microsoft Office PowerPoint</Application>
  <PresentationFormat>Szélesvásznú</PresentationFormat>
  <Paragraphs>1</Paragraphs>
  <Slides>20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20</vt:i4>
      </vt:variant>
    </vt:vector>
  </HeadingPairs>
  <TitlesOfParts>
    <vt:vector size="25" baseType="lpstr">
      <vt:lpstr>Arial</vt:lpstr>
      <vt:lpstr>Century Gothic</vt:lpstr>
      <vt:lpstr>Comic Sans MS</vt:lpstr>
      <vt:lpstr>Wingdings 3</vt:lpstr>
      <vt:lpstr>Ion</vt:lpstr>
      <vt:lpstr>    KAIN ÉS ÁBEL -  ÖZÖNVÍZ -  BÁBEL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KAIN ÉS ÁBEL  -  BÁBEL</dc:title>
  <dc:creator>Orbán Kálmán</dc:creator>
  <cp:lastModifiedBy>Orbán Kálmán</cp:lastModifiedBy>
  <cp:revision>22</cp:revision>
  <dcterms:created xsi:type="dcterms:W3CDTF">2017-03-31T12:23:27Z</dcterms:created>
  <dcterms:modified xsi:type="dcterms:W3CDTF">2017-03-31T12:38:24Z</dcterms:modified>
</cp:coreProperties>
</file>