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6900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0625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7094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13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8687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4606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3742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0993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8320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595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626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975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801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893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094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4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6917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1D4FC09-10BA-472F-BD83-20403376C24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EC450-3193-468E-90DE-8AA732F50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08348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470054"/>
          </a:xfrm>
        </p:spPr>
        <p:txBody>
          <a:bodyPr/>
          <a:lstStyle/>
          <a:p>
            <a:r>
              <a:rPr lang="hu-HU" b="1" dirty="0">
                <a:latin typeface="Comic Sans MS" panose="030F0702030302020204" pitchFamily="66" charset="0"/>
              </a:rPr>
              <a:t>JÓZSEF</a:t>
            </a:r>
          </a:p>
        </p:txBody>
      </p:sp>
    </p:spTree>
    <p:extLst>
      <p:ext uri="{BB962C8B-B14F-4D97-AF65-F5344CB8AC3E}">
        <p14:creationId xmlns:p14="http://schemas.microsoft.com/office/powerpoint/2010/main" val="3010355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szov_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43" y="151294"/>
            <a:ext cx="9612797" cy="640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508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oszov_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53" y="176309"/>
            <a:ext cx="9643954" cy="644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405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oszov_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87" y="318117"/>
            <a:ext cx="9491362" cy="634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114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oszov_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17" y="248478"/>
            <a:ext cx="9645928" cy="643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681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oszov_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8" y="168965"/>
            <a:ext cx="9705561" cy="647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171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szov_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17" y="238349"/>
            <a:ext cx="9511559" cy="636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110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oszov_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09" y="202898"/>
            <a:ext cx="9524935" cy="637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053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szov_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22" y="266148"/>
            <a:ext cx="9500153" cy="633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366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oszov_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91" y="345660"/>
            <a:ext cx="9341126" cy="622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363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oszov_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5" y="229486"/>
            <a:ext cx="9683330" cy="647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390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szov_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26" y="283816"/>
            <a:ext cx="9581321" cy="638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644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oszov_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447"/>
            <a:ext cx="9617575" cy="643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81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szov_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35" y="309253"/>
            <a:ext cx="9425356" cy="630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500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szov_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1" y="247213"/>
            <a:ext cx="9577566" cy="640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186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szov_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52" y="186634"/>
            <a:ext cx="9659179" cy="643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19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szov_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22" y="266148"/>
            <a:ext cx="9599543" cy="639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616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szov_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52" y="176309"/>
            <a:ext cx="9525063" cy="637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589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szov_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13" y="220624"/>
            <a:ext cx="9676768" cy="647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21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szov_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43" y="151294"/>
            <a:ext cx="9851336" cy="656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420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</TotalTime>
  <Words>1</Words>
  <Application>Microsoft Office PowerPoint</Application>
  <PresentationFormat>Szélesvásznú</PresentationFormat>
  <Paragraphs>1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Comic Sans MS</vt:lpstr>
      <vt:lpstr>Wingdings 3</vt:lpstr>
      <vt:lpstr>Ion</vt:lpstr>
      <vt:lpstr>JÓZSEF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JÓZSEF</dc:title>
  <dc:creator>Orbán Kálmán</dc:creator>
  <cp:lastModifiedBy>Orbán Kálmán</cp:lastModifiedBy>
  <cp:revision>21</cp:revision>
  <dcterms:created xsi:type="dcterms:W3CDTF">2017-04-01T08:24:31Z</dcterms:created>
  <dcterms:modified xsi:type="dcterms:W3CDTF">2017-04-01T08:34:18Z</dcterms:modified>
</cp:coreProperties>
</file>