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785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831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376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491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895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156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613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8262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5520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519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136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13E1F-DF10-44F1-A124-11413E102EEE}" type="datetimeFigureOut">
              <a:rPr lang="hu-HU" smtClean="0"/>
              <a:t>2017. 04. 08.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3CE8D-A1D9-4D45-A4B4-105AEA164F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694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>
                <a:latin typeface="Comic Sans MS" panose="030F0702030302020204" pitchFamily="66" charset="0"/>
              </a:rPr>
              <a:t>HONFOGLALÁS -</a:t>
            </a:r>
            <a:br>
              <a:rPr lang="hu-HU" b="1">
                <a:latin typeface="Comic Sans MS" panose="030F0702030302020204" pitchFamily="66" charset="0"/>
              </a:rPr>
            </a:br>
            <a:r>
              <a:rPr lang="hu-HU" b="1">
                <a:latin typeface="Comic Sans MS" panose="030F0702030302020204" pitchFamily="66" charset="0"/>
              </a:rPr>
              <a:t>BÍRÁK</a:t>
            </a:r>
            <a:endParaRPr lang="hu-H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50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3" y="186634"/>
            <a:ext cx="9778448" cy="651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47213"/>
            <a:ext cx="9478490" cy="633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99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39" y="326978"/>
            <a:ext cx="9577186" cy="64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323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1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0" y="257313"/>
            <a:ext cx="9612795" cy="640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504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1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8" y="292652"/>
            <a:ext cx="9480275" cy="632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21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60" y="291548"/>
            <a:ext cx="9531089" cy="637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477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194035"/>
            <a:ext cx="9756155" cy="652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08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95468"/>
            <a:ext cx="9765197" cy="651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830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1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66148"/>
            <a:ext cx="9639301" cy="642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87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1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2" y="256075"/>
            <a:ext cx="9603945" cy="642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211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1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665804" cy="644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083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szov_1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5" y="309253"/>
            <a:ext cx="9524432" cy="636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844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1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4" y="185172"/>
            <a:ext cx="9769407" cy="653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612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1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05" y="185172"/>
            <a:ext cx="9749592" cy="652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236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1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30808"/>
            <a:ext cx="9692309" cy="646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818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1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87" y="327990"/>
            <a:ext cx="9566414" cy="637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656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1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35" y="309253"/>
            <a:ext cx="9583877" cy="640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12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1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3" y="256075"/>
            <a:ext cx="9683204" cy="647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355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1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74" y="274982"/>
            <a:ext cx="9586291" cy="639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38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Office-téma</vt:lpstr>
      <vt:lpstr>HONFOGLALÁS - BÍRÁK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HONFOGLALÁS</dc:title>
  <dc:creator>Orbán Kálmán</dc:creator>
  <cp:lastModifiedBy>Orbán Kálmán</cp:lastModifiedBy>
  <cp:revision>19</cp:revision>
  <dcterms:created xsi:type="dcterms:W3CDTF">2017-04-08T06:40:26Z</dcterms:created>
  <dcterms:modified xsi:type="dcterms:W3CDTF">2017-04-08T06:47:58Z</dcterms:modified>
</cp:coreProperties>
</file>