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623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884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2843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8615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1665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9298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7481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8042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708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868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291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490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207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519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8629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92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911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324BC7-9000-4EE6-AF41-ECAE47F95A02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1319D-CFB8-4D7D-879C-0AF152BF835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95863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21846"/>
          </a:xfrm>
        </p:spPr>
        <p:txBody>
          <a:bodyPr>
            <a:normAutofit fontScale="90000"/>
          </a:bodyPr>
          <a:lstStyle/>
          <a:p>
            <a:r>
              <a:rPr lang="hu-HU" b="1" dirty="0">
                <a:latin typeface="Comic Sans MS" panose="030F0702030302020204" pitchFamily="66" charset="0"/>
              </a:rPr>
              <a:t>ÁBRAHÁM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–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IZSÁK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-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JÁKÓB</a:t>
            </a:r>
          </a:p>
        </p:txBody>
      </p:sp>
    </p:spTree>
    <p:extLst>
      <p:ext uri="{BB962C8B-B14F-4D97-AF65-F5344CB8AC3E}">
        <p14:creationId xmlns:p14="http://schemas.microsoft.com/office/powerpoint/2010/main" val="3438680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labibbia.hupont.hu/felhasznalok_uj/2/8/280630/kepfeltoltes/oszov_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68964"/>
            <a:ext cx="9824831" cy="654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18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labibbia.hupont.hu/felhasznalok_uj/2/8/280630/kepfeltoltes/oszov_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9" y="282665"/>
            <a:ext cx="9504742" cy="635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097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labibbia.hupont.hu/felhasznalok_uj/2/8/280630/kepfeltoltes/oszov_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6" y="273801"/>
            <a:ext cx="9557625" cy="639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494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labibbia.hupont.hu/felhasznalok_uj/2/8/280630/kepfeltoltes/oszov_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3" y="151295"/>
            <a:ext cx="9672432" cy="644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174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labibbia.hupont.hu/felhasznalok_uj/2/8/280630/kepfeltoltes/oszov_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21974"/>
            <a:ext cx="9833113" cy="655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451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46"/>
            <a:ext cx="9795910" cy="655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390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labibbia.hupont.hu/felhasznalok_uj/2/8/280630/kepfeltoltes/oszov_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29486"/>
            <a:ext cx="9643700" cy="644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75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48478"/>
            <a:ext cx="9467023" cy="631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32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labibbia.hupont.hu/felhasznalok_uj/2/8/280630/kepfeltoltes/oszov_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6" y="283817"/>
            <a:ext cx="9533283" cy="635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302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labibbia.hupont.hu/felhasznalok_uj/2/8/280630/kepfeltoltes/oszov_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3" y="140857"/>
            <a:ext cx="9756408" cy="652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502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9" y="282664"/>
            <a:ext cx="9425480" cy="630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588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labibbia.hupont.hu/felhasznalok_uj/2/8/280630/kepfeltoltes/oszov_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238349"/>
            <a:ext cx="9610634" cy="642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686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abibbia.hupont.hu/felhasznalok_uj/2/8/280630/kepfeltoltes/oszov_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09" y="213139"/>
            <a:ext cx="9659178" cy="64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498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labibbia.hupont.hu/felhasznalok_uj/2/8/280630/kepfeltoltes/oszov_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91" y="142460"/>
            <a:ext cx="9765196" cy="651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719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abibbia.hupont.hu/felhasznalok_uj/2/8/280630/kepfeltoltes/oszov_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939" y="133626"/>
            <a:ext cx="9838084" cy="655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30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labibbia.hupont.hu/felhasznalok_uj/2/8/280630/kepfeltoltes/oszov_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9" y="158583"/>
            <a:ext cx="9710088" cy="649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165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labibbia.hupont.hu/felhasznalok_uj/2/8/280630/kepfeltoltes/oszov_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21974"/>
            <a:ext cx="9665804" cy="644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20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labibbia.hupont.hu/felhasznalok_uj/2/8/280630/kepfeltoltes/oszov_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30" y="301486"/>
            <a:ext cx="9506779" cy="633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0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labibbia.hupont.hu/felhasznalok_uj/2/8/280630/kepfeltoltes/oszov_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3" y="186634"/>
            <a:ext cx="9738692" cy="649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839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1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Comic Sans MS</vt:lpstr>
      <vt:lpstr>Wingdings 3</vt:lpstr>
      <vt:lpstr>Ion</vt:lpstr>
      <vt:lpstr>ÁBRAHÁM  –  IZSÁK  -  JÁKÓB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ÁBRAHÁM – IZSÁK - JÁKÓB</dc:title>
  <dc:creator>Orbán Kálmán</dc:creator>
  <cp:lastModifiedBy>Orbán Kálmán</cp:lastModifiedBy>
  <cp:revision>20</cp:revision>
  <dcterms:created xsi:type="dcterms:W3CDTF">2017-03-31T14:10:30Z</dcterms:created>
  <dcterms:modified xsi:type="dcterms:W3CDTF">2017-03-31T14:27:34Z</dcterms:modified>
</cp:coreProperties>
</file>